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1-slide-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0-slide-gpt-pat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1-slide-bert-assembl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2-slide-downstream-takeaw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2-slide-time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3-slide-pretrain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-slide-language-mode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5-slide-word-embedd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6-slide-contextual-embedd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7-slide-attention-kerne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8-slide-attention-famil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9-slide-transformer-assembl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