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slide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slide-probl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lide-rewr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slide-caus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slide-scal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slide-converge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slide-image-gener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slide-as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slide-takeaw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