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slide-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slide-conditional-tas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slide-ffn-neces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slide-spa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slide-specializ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slide-abl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slide-distilbe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slide-takeaw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