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slid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slide-diffusion-ll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slide-beyond-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slide-takeaw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slide-long-context-bottlene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slide-taxonomy-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slide-linear-state-upd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slide-lineariz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slide-sparse-atten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slide-efficient-full-atten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slide-mo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slide-hybr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