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slide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slide-legac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slide-probl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slide-self-atten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slide-archite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slide-scaled-dot-produ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slide-multi-he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slide-three-atten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slide-position-ff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slide-evid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