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-slide-cov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-slide-theory-to-runtim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3-slide-ctx-effec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4-slide-set-get-notif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5-slide-ctx-use-lifecyc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6-slide-context-acces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7-slide-loader-reconciliati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8-slide-hmr-transacti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9-slide-koishi-cas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0-slide-boundari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1-slide-related-work-positi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2-slide-agent-harness-futur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