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slide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lide-component-tri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lide-fiber-runtime-ident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slide-target-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slide-base-calculu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slide-why-unload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slide-real-runtime-transi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slide-rules-as-wri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slide-two-guarante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slide-progr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slide-conflue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slide-part2-takeaw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