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lide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lide-why-not-rest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lide-two-ax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lide-two-entry-poi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lide-static-pilla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lide-static-to-runti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lide-revertible-eff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lide-effect-composi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lide-reactive-coeff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slide-isolation-interce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slide-context-paradig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slide-part1-takea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